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Obamacare (ACA)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What the Affordable Care Act (ACA) Is</a:t>
            </a:r>
          </a:p>
          <a:p>
            <a:pPr lvl="1"/>
            <a:r>
              <a:t>Why It Was Created</a:t>
            </a:r>
          </a:p>
          <a:p>
            <a:pPr lvl="1"/>
            <a:r>
              <a:t>Who It Helps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John Reentering Society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John’s Healthcare Needs</a:t>
            </a:r>
          </a:p>
          <a:p>
            <a:pPr lvl="1"/>
            <a:r>
              <a:t>John’s Enrollment Path</a:t>
            </a:r>
          </a:p>
          <a:p>
            <a:pPr lvl="1"/>
            <a:r>
              <a:t>John’s Coverage and Benefits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Choose the Right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Bronze vs. Silver vs. Gold</a:t>
            </a:r>
          </a:p>
          <a:p>
            <a:pPr lvl="1"/>
            <a:r>
              <a:t>What to Look For in Coverage</a:t>
            </a:r>
          </a:p>
          <a:p>
            <a:pPr lvl="1"/>
            <a:r>
              <a:t>Network and Medication Considerations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Your 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Finding a Doctor</a:t>
            </a:r>
          </a:p>
          <a:p>
            <a:pPr lvl="1"/>
            <a:r>
              <a:t>Scheduling Appointments</a:t>
            </a:r>
          </a:p>
          <a:p>
            <a:pPr lvl="1"/>
            <a:r>
              <a:t>Using Preventive Care for Free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Mental Health &amp; Substance Use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Affordable Access</a:t>
            </a:r>
          </a:p>
          <a:p>
            <a:pPr lvl="1"/>
            <a:r>
              <a:t>Confidential Services</a:t>
            </a:r>
          </a:p>
          <a:p>
            <a:pPr lvl="1"/>
            <a:r>
              <a:t>Types of Covered Treatment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 or Low-Cost Options Beyond ACA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Local Clinics</a:t>
            </a:r>
          </a:p>
          <a:p>
            <a:pPr lvl="1"/>
            <a:r>
              <a:t>Telehealth</a:t>
            </a:r>
          </a:p>
          <a:p>
            <a:pPr lvl="1"/>
            <a:r>
              <a:t>Nonprofit Health Providers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Important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Healthcare.gov</a:t>
            </a:r>
          </a:p>
          <a:p>
            <a:pPr lvl="1"/>
            <a:r>
              <a:t>Medicaid Info</a:t>
            </a:r>
          </a:p>
          <a:p>
            <a:pPr lvl="1"/>
            <a:r>
              <a:t>Local Georgia Health Resources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Obamacare Covers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Essential Health Benefits</a:t>
            </a:r>
          </a:p>
          <a:p>
            <a:pPr lvl="1"/>
            <a:r>
              <a:t>Preventive Care</a:t>
            </a:r>
          </a:p>
          <a:p>
            <a:pPr lvl="1"/>
            <a:r>
              <a:t>Prescription Drug Coverage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Medicaid Expansion in Georgia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Who Qualifies</a:t>
            </a:r>
          </a:p>
          <a:p>
            <a:pPr lvl="1"/>
            <a:r>
              <a:t>How Expansion Affects Formerly Incarcerated Individuals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Marketplace Insurance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How the Marketplace Works</a:t>
            </a:r>
          </a:p>
          <a:p>
            <a:pPr lvl="1"/>
            <a:r>
              <a:t>Open Enrollment vs. Special Enrollment</a:t>
            </a:r>
          </a:p>
          <a:p>
            <a:pPr lvl="1"/>
            <a:r>
              <a:t>How to Apply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Costs: Premiums, Deductibles, Copays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What Each Term Means</a:t>
            </a:r>
          </a:p>
          <a:p>
            <a:pPr lvl="1"/>
            <a:r>
              <a:t>How Subsidies Reduce Costs</a:t>
            </a:r>
          </a:p>
          <a:p>
            <a:pPr lvl="1"/>
            <a:r>
              <a:t>Examples of Real Price Ranges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Healthcare.gov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How to Create an Account</a:t>
            </a:r>
          </a:p>
          <a:p>
            <a:pPr lvl="1"/>
            <a:r>
              <a:t>What Information You Need</a:t>
            </a:r>
          </a:p>
          <a:p>
            <a:pPr lvl="1"/>
            <a:r>
              <a:t>Helpful Links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Help Through Obamacare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Premium Tax Credits</a:t>
            </a:r>
          </a:p>
          <a:p>
            <a:pPr lvl="1"/>
            <a:r>
              <a:t>Cost-Sharing Reductions</a:t>
            </a:r>
          </a:p>
          <a:p>
            <a:pPr lvl="1"/>
            <a:r>
              <a:t>Eligibility Examples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Health Insurance Matters After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Managing Chronic Conditions</a:t>
            </a:r>
          </a:p>
          <a:p>
            <a:pPr lvl="1"/>
            <a:r>
              <a:t>Access to Mental Health Services</a:t>
            </a:r>
          </a:p>
          <a:p>
            <a:pPr lvl="1"/>
            <a:r>
              <a:t>Avoiding Medical Debt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Enrollment for Returning Citizens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Qualifying Life Events</a:t>
            </a:r>
          </a:p>
          <a:p>
            <a:pPr lvl="1"/>
            <a:r>
              <a:t>60-Day Enrollment Window</a:t>
            </a:r>
          </a:p>
          <a:p>
            <a:pPr lvl="1"/>
            <a:r>
              <a:t>Steps to Take Immediately After Release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