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02"/>
    <p:restoredTop sz="91429"/>
  </p:normalViewPr>
  <p:slideViewPr>
    <p:cSldViewPr snapToGrid="0" snapToObjects="1">
      <p:cViewPr varScale="1">
        <p:scale>
          <a:sx n="25" d="100"/>
          <a:sy n="25" d="100"/>
        </p:scale>
        <p:origin x="184" y="6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corp.sos.ga.gov/" TargetMode="External"/><Relationship Id="rId2" Type="http://schemas.openxmlformats.org/officeDocument/2006/relationships/hyperlink" Target="https://ecorp.sos.ga.gov/BusinessSearch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eorgiasbdc.org/" TargetMode="External"/><Relationship Id="rId4" Type="http://schemas.openxmlformats.org/officeDocument/2006/relationships/hyperlink" Target="https://www.irs.gov/businesses/small-businesses-self-employed/apply-for-an-employer-identification-number-ein-online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hopify.com" TargetMode="External"/><Relationship Id="rId2" Type="http://schemas.openxmlformats.org/officeDocument/2006/relationships/hyperlink" Target="https://wix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quareup.com/us/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Starting an LLC in Georgia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Guide for Reentry and Entrepreneurship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Tips for Starting a Website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Keep homepage simple and clear</a:t>
            </a:r>
          </a:p>
          <a:p>
            <a:pPr lvl="1"/>
            <a:r>
              <a:t>Use good photos of products or services</a:t>
            </a:r>
          </a:p>
          <a:p>
            <a:pPr lvl="1"/>
            <a:r>
              <a:t>Enable online payments securely</a:t>
            </a:r>
          </a:p>
          <a:p>
            <a:pPr lvl="1"/>
            <a:r>
              <a:t>Include About, Contact, and Policies pages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Finding a Building or Workspace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Search local commercial listings</a:t>
            </a:r>
          </a:p>
          <a:p>
            <a:pPr lvl="1"/>
            <a:r>
              <a:t>Check shared workspaces or artist studios</a:t>
            </a:r>
          </a:p>
          <a:p>
            <a:pPr lvl="1"/>
            <a:r>
              <a:t>Review lease terms carefully</a:t>
            </a:r>
          </a:p>
          <a:p>
            <a:pPr lvl="1"/>
            <a:r>
              <a:t>Ask about utilities, parking, and zoning</a:t>
            </a:r>
          </a:p>
          <a:p>
            <a:pPr lvl="1"/>
            <a:r>
              <a:t>Start small and scale up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LLCs offer protection &amp; flexibility</a:t>
            </a:r>
          </a:p>
          <a:p>
            <a:pPr lvl="1"/>
            <a:r>
              <a:t>GA has simple and inexpensive filing steps</a:t>
            </a:r>
          </a:p>
          <a:p>
            <a:pPr lvl="1"/>
            <a:r>
              <a:t>Small businesses thrive with planning</a:t>
            </a:r>
          </a:p>
          <a:p>
            <a:pPr lvl="1"/>
            <a:r>
              <a:t>Online presence is powerful for growth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Small Business in Georgia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Over 1.1 million small businesses in GA</a:t>
            </a:r>
          </a:p>
          <a:p>
            <a:pPr lvl="1"/>
            <a:r>
              <a:t>Make up 99% of all GA businesses</a:t>
            </a:r>
          </a:p>
          <a:p>
            <a:pPr lvl="1"/>
            <a:r>
              <a:t>Employ 1.6+ million people</a:t>
            </a:r>
          </a:p>
          <a:p>
            <a:pPr lvl="1"/>
            <a:r>
              <a:t>Strong growth in transportation, logistics, tech, and service industries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Sole Proprietorship – simple but no liability protection</a:t>
            </a:r>
          </a:p>
          <a:p>
            <a:pPr lvl="1"/>
            <a:r>
              <a:t>Partnership – shared ownership &amp; risk</a:t>
            </a:r>
          </a:p>
          <a:p>
            <a:pPr lvl="1"/>
            <a:r>
              <a:t>LLC – liability protection, flexible taxes</a:t>
            </a:r>
          </a:p>
          <a:p>
            <a:pPr lvl="1"/>
            <a:r>
              <a:t>Corporation – complex but strong protection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LLCs Help Returning Citizens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Protects personal assets from business liabilities</a:t>
            </a:r>
          </a:p>
          <a:p>
            <a:pPr lvl="1"/>
            <a:r>
              <a:t>Allows online and freelance work without hiring restrictions</a:t>
            </a:r>
          </a:p>
          <a:p>
            <a:pPr lvl="1"/>
            <a:r>
              <a:t>Legitimizes your business for banks and customers</a:t>
            </a:r>
          </a:p>
          <a:p>
            <a:pPr lvl="1"/>
            <a:r>
              <a:t>Low cost and simple filing requirements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Steps to Form an LLC in Georgia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Choose a unique business name</a:t>
            </a:r>
          </a:p>
          <a:p>
            <a:pPr lvl="1"/>
            <a:r>
              <a:t>2. Check availability on GA Corporations website</a:t>
            </a:r>
          </a:p>
          <a:p>
            <a:pPr lvl="1"/>
            <a:r>
              <a:t>3. File Articles of Organization ($100)</a:t>
            </a:r>
          </a:p>
          <a:p>
            <a:pPr lvl="1"/>
            <a:r>
              <a:t>4. Appoint a Registered Agent</a:t>
            </a:r>
          </a:p>
          <a:p>
            <a:pPr lvl="1"/>
            <a:r>
              <a:t>5. Create an Operating Agreement</a:t>
            </a:r>
          </a:p>
          <a:p>
            <a:pPr lvl="1"/>
            <a:r>
              <a:t>6. Apply for EIN (free)</a:t>
            </a:r>
          </a:p>
          <a:p>
            <a:pPr lvl="1"/>
            <a:r>
              <a:t>7. Set up business bank account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Click-Friendly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rPr>
                <a:hlinkClick r:id="rId2"/>
              </a:rPr>
              <a:t>GA Corporations Search</a:t>
            </a:r>
          </a:p>
          <a:p>
            <a:r>
              <a:rPr>
                <a:hlinkClick r:id="rId3"/>
              </a:rPr>
              <a:t>File LLC Articles of Organization</a:t>
            </a:r>
          </a:p>
          <a:p>
            <a:r>
              <a:rPr>
                <a:hlinkClick r:id="rId4"/>
              </a:rPr>
              <a:t>IRS EIN Registration</a:t>
            </a:r>
          </a:p>
          <a:p>
            <a:r>
              <a:rPr>
                <a:hlinkClick r:id="rId5"/>
              </a:rPr>
              <a:t>Small Business Development Center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It Takes to Run a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Budgeting &amp; tracking expenses</a:t>
            </a:r>
          </a:p>
          <a:p>
            <a:pPr lvl="1"/>
            <a:r>
              <a:t>Marketing (online &amp; in-person)</a:t>
            </a:r>
          </a:p>
          <a:p>
            <a:pPr lvl="1"/>
            <a:r>
              <a:t>Managing inventory and supplies</a:t>
            </a:r>
          </a:p>
          <a:p>
            <a:pPr lvl="1"/>
            <a:r>
              <a:t>Customer service &amp; communication</a:t>
            </a:r>
          </a:p>
          <a:p>
            <a:pPr lvl="1"/>
            <a:r>
              <a:t>Taxes: income, sales tax (if required)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Study: Artist Launching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Jamal sells portraits &amp; digital designs</a:t>
            </a:r>
          </a:p>
          <a:p>
            <a:pPr lvl="1"/>
            <a:r>
              <a:t>Creates LLC to accept payments safely</a:t>
            </a:r>
          </a:p>
          <a:p>
            <a:pPr lvl="1"/>
            <a:r>
              <a:t>Builds website with online shop</a:t>
            </a:r>
          </a:p>
          <a:p>
            <a:pPr lvl="1"/>
            <a:r>
              <a:t>Sells at local markets &amp; ships nationwide</a:t>
            </a:r>
          </a:p>
          <a:p>
            <a:pPr lvl="1"/>
            <a:r>
              <a:t>Tracks expenses for materials &amp; shipping</a:t>
            </a:r>
          </a:p>
          <a:p>
            <a:pPr lvl="1"/>
            <a:r>
              <a:t>Uses social media to grow audience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Building a Business Website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rPr>
                <a:hlinkClick r:id="rId2"/>
              </a:rPr>
              <a:t>Wix Website Builder</a:t>
            </a:r>
          </a:p>
          <a:p>
            <a:r>
              <a:rPr>
                <a:hlinkClick r:id="rId3"/>
              </a:rPr>
              <a:t>Shopify Online Store</a:t>
            </a:r>
          </a:p>
          <a:p>
            <a:r>
              <a:rPr>
                <a:hlinkClick r:id="rId4"/>
              </a:rPr>
              <a:t>Square for Online + In-Person Sales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16065</TotalTime>
  <Words>362</Words>
  <Application>Microsoft Macintosh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Starting an LLC in Georgia</vt:lpstr>
      <vt:lpstr>Small Business in Georgia</vt:lpstr>
      <vt:lpstr>Business Structures</vt:lpstr>
      <vt:lpstr>Why LLCs Help Returning Citizens</vt:lpstr>
      <vt:lpstr>Steps to Form an LLC in Georgia</vt:lpstr>
      <vt:lpstr>Click-Friendly Resources</vt:lpstr>
      <vt:lpstr>What It Takes to Run a Business</vt:lpstr>
      <vt:lpstr>Case Study: Artist Launching Business</vt:lpstr>
      <vt:lpstr>Building a Business Website</vt:lpstr>
      <vt:lpstr>Tips for Starting a Website</vt:lpstr>
      <vt:lpstr>Finding a Building or Workspace</vt:lpstr>
      <vt:lpstr>Key Takeaways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spencer shelton</cp:lastModifiedBy>
  <cp:revision>1</cp:revision>
  <dcterms:created xsi:type="dcterms:W3CDTF">2013-01-27T09:14:16Z</dcterms:created>
  <dcterms:modified xsi:type="dcterms:W3CDTF">2025-12-16T22:30:44Z</dcterms:modified>
  <cp:category/>
</cp:coreProperties>
</file>